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</p:sldIdLst>
  <p:sldSz cx="9144000" cy="6858000" type="letter"/>
  <p:notesSz cx="6950075" cy="9236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userDrawn="1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6522"/>
    <a:srgbClr val="788A3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28" d="100"/>
          <a:sy n="128" d="100"/>
        </p:scale>
        <p:origin x="1116" y="108"/>
      </p:cViewPr>
      <p:guideLst>
        <p:guide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nnifer Duncan" userId="6480be24-cf77-4943-abb1-08298724bbca" providerId="ADAL" clId="{08C2CDE0-623E-4DAF-B68E-54F78F16C577}"/>
    <pc:docChg chg="undo custSel modSld">
      <pc:chgData name="Jennifer Duncan" userId="6480be24-cf77-4943-abb1-08298724bbca" providerId="ADAL" clId="{08C2CDE0-623E-4DAF-B68E-54F78F16C577}" dt="2017-10-12T16:11:39.449" v="513" actId="20577"/>
      <pc:docMkLst>
        <pc:docMk/>
      </pc:docMkLst>
      <pc:sldChg chg="addSp delSp modSp">
        <pc:chgData name="Jennifer Duncan" userId="6480be24-cf77-4943-abb1-08298724bbca" providerId="ADAL" clId="{08C2CDE0-623E-4DAF-B68E-54F78F16C577}" dt="2017-10-12T16:11:39.449" v="513" actId="20577"/>
        <pc:sldMkLst>
          <pc:docMk/>
          <pc:sldMk cId="4182494446" sldId="256"/>
        </pc:sldMkLst>
        <pc:spChg chg="mod">
          <ac:chgData name="Jennifer Duncan" userId="6480be24-cf77-4943-abb1-08298724bbca" providerId="ADAL" clId="{08C2CDE0-623E-4DAF-B68E-54F78F16C577}" dt="2017-10-12T15:57:05.287" v="21" actId="20577"/>
          <ac:spMkLst>
            <pc:docMk/>
            <pc:sldMk cId="4182494446" sldId="256"/>
            <ac:spMk id="2" creationId="{BF6377E0-5EA6-44B7-A5BF-65B12856E695}"/>
          </ac:spMkLst>
        </pc:spChg>
        <pc:spChg chg="mod">
          <ac:chgData name="Jennifer Duncan" userId="6480be24-cf77-4943-abb1-08298724bbca" providerId="ADAL" clId="{08C2CDE0-623E-4DAF-B68E-54F78F16C577}" dt="2017-10-12T15:58:12.016" v="56" actId="20577"/>
          <ac:spMkLst>
            <pc:docMk/>
            <pc:sldMk cId="4182494446" sldId="256"/>
            <ac:spMk id="3" creationId="{C5E9332F-5436-4711-A332-6BB51617AC79}"/>
          </ac:spMkLst>
        </pc:spChg>
        <pc:spChg chg="mod">
          <ac:chgData name="Jennifer Duncan" userId="6480be24-cf77-4943-abb1-08298724bbca" providerId="ADAL" clId="{08C2CDE0-623E-4DAF-B68E-54F78F16C577}" dt="2017-10-12T16:11:39.449" v="513" actId="20577"/>
          <ac:spMkLst>
            <pc:docMk/>
            <pc:sldMk cId="4182494446" sldId="256"/>
            <ac:spMk id="4" creationId="{75EA8B3C-4476-4A09-89C1-045906A1E23C}"/>
          </ac:spMkLst>
        </pc:spChg>
        <pc:spChg chg="mod">
          <ac:chgData name="Jennifer Duncan" userId="6480be24-cf77-4943-abb1-08298724bbca" providerId="ADAL" clId="{08C2CDE0-623E-4DAF-B68E-54F78F16C577}" dt="2017-10-12T16:11:17.760" v="508" actId="20577"/>
          <ac:spMkLst>
            <pc:docMk/>
            <pc:sldMk cId="4182494446" sldId="256"/>
            <ac:spMk id="23" creationId="{129F69D2-74E4-4852-AF7F-74767226CA4A}"/>
          </ac:spMkLst>
        </pc:spChg>
        <pc:picChg chg="add del mod">
          <ac:chgData name="Jennifer Duncan" userId="6480be24-cf77-4943-abb1-08298724bbca" providerId="ADAL" clId="{08C2CDE0-623E-4DAF-B68E-54F78F16C577}" dt="2017-10-12T16:07:25.031" v="427" actId="14100"/>
          <ac:picMkLst>
            <pc:docMk/>
            <pc:sldMk cId="4182494446" sldId="256"/>
            <ac:picMk id="10" creationId="{9C407471-1E7E-4769-9144-4CD75D5A3B1A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FA7D5-5C48-4E4E-8CF8-BD5EB7D0E477}" type="datetimeFigureOut">
              <a:rPr lang="en-CA" smtClean="0"/>
              <a:t>2017-10-12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127D-138D-4BAB-AAD9-8B9BCCBD64B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66565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FA7D5-5C48-4E4E-8CF8-BD5EB7D0E477}" type="datetimeFigureOut">
              <a:rPr lang="en-CA" smtClean="0"/>
              <a:t>2017-10-12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127D-138D-4BAB-AAD9-8B9BCCBD64B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1685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FA7D5-5C48-4E4E-8CF8-BD5EB7D0E477}" type="datetimeFigureOut">
              <a:rPr lang="en-CA" smtClean="0"/>
              <a:t>2017-10-12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127D-138D-4BAB-AAD9-8B9BCCBD64B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5627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FA7D5-5C48-4E4E-8CF8-BD5EB7D0E477}" type="datetimeFigureOut">
              <a:rPr lang="en-CA" smtClean="0"/>
              <a:t>2017-10-12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127D-138D-4BAB-AAD9-8B9BCCBD64B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3552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FA7D5-5C48-4E4E-8CF8-BD5EB7D0E477}" type="datetimeFigureOut">
              <a:rPr lang="en-CA" smtClean="0"/>
              <a:t>2017-10-12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127D-138D-4BAB-AAD9-8B9BCCBD64B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85001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FA7D5-5C48-4E4E-8CF8-BD5EB7D0E477}" type="datetimeFigureOut">
              <a:rPr lang="en-CA" smtClean="0"/>
              <a:t>2017-10-12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127D-138D-4BAB-AAD9-8B9BCCBD64B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1869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FA7D5-5C48-4E4E-8CF8-BD5EB7D0E477}" type="datetimeFigureOut">
              <a:rPr lang="en-CA" smtClean="0"/>
              <a:t>2017-10-12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127D-138D-4BAB-AAD9-8B9BCCBD64B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89888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FA7D5-5C48-4E4E-8CF8-BD5EB7D0E477}" type="datetimeFigureOut">
              <a:rPr lang="en-CA" smtClean="0"/>
              <a:t>2017-10-12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127D-138D-4BAB-AAD9-8B9BCCBD64B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46003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FA7D5-5C48-4E4E-8CF8-BD5EB7D0E477}" type="datetimeFigureOut">
              <a:rPr lang="en-CA" smtClean="0"/>
              <a:t>2017-10-12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127D-138D-4BAB-AAD9-8B9BCCBD64B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7090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FA7D5-5C48-4E4E-8CF8-BD5EB7D0E477}" type="datetimeFigureOut">
              <a:rPr lang="en-CA" smtClean="0"/>
              <a:t>2017-10-12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127D-138D-4BAB-AAD9-8B9BCCBD64B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2022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FA7D5-5C48-4E4E-8CF8-BD5EB7D0E477}" type="datetimeFigureOut">
              <a:rPr lang="en-CA" smtClean="0"/>
              <a:t>2017-10-12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AE127D-138D-4BAB-AAD9-8B9BCCBD64B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91734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FA7D5-5C48-4E4E-8CF8-BD5EB7D0E477}" type="datetimeFigureOut">
              <a:rPr lang="en-CA" smtClean="0"/>
              <a:t>2017-10-12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AE127D-138D-4BAB-AAD9-8B9BCCBD64B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00775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92AD57E-3D64-4769-A58E-F4ED8E2E029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303"/>
            <a:ext cx="431321" cy="110067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0F37B18F-C9F4-49C8-91DF-67F609F72F6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05" y="-24577"/>
            <a:ext cx="1633100" cy="15662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1F064CB-6ADE-4B2E-B2CC-CB414CFA4A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449" y="262975"/>
            <a:ext cx="618082" cy="10350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6AF5B0CC-5FEC-44CD-BFC3-DAA2B8E38E1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11"/>
          <a:stretch/>
        </p:blipFill>
        <p:spPr>
          <a:xfrm>
            <a:off x="2871670" y="1089893"/>
            <a:ext cx="6272330" cy="576810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9E70525C-7C53-41BC-95E2-45F2E2A2D4D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9"/>
          <a:stretch/>
        </p:blipFill>
        <p:spPr>
          <a:xfrm>
            <a:off x="0" y="1118842"/>
            <a:ext cx="1103233" cy="46843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9C979A5B-066F-4EB4-BF9C-A8B0D1F084A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53" y="1184717"/>
            <a:ext cx="1744169" cy="41980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7C0A0D8D-6543-4847-9840-6F212DB4E19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04"/>
          <a:stretch/>
        </p:blipFill>
        <p:spPr>
          <a:xfrm rot="274134">
            <a:off x="3358162" y="2600500"/>
            <a:ext cx="918940" cy="434103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BB7DDF12-8088-4AAA-B2FA-2557C503EEE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80" y="5577482"/>
            <a:ext cx="1471253" cy="10139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38C0956-3BE5-48E4-86B6-9E6A48EB33EC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71"/>
          <a:stretch/>
        </p:blipFill>
        <p:spPr>
          <a:xfrm>
            <a:off x="83005" y="-9304"/>
            <a:ext cx="2510526" cy="1528479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129F69D2-74E4-4852-AF7F-74767226CA4A}"/>
              </a:ext>
            </a:extLst>
          </p:cNvPr>
          <p:cNvSpPr txBox="1"/>
          <p:nvPr/>
        </p:nvSpPr>
        <p:spPr>
          <a:xfrm>
            <a:off x="2593531" y="275279"/>
            <a:ext cx="65504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3200" spc="300" dirty="0"/>
              <a:t>GINOOGAMING FIRST NATION</a:t>
            </a:r>
            <a:r>
              <a:rPr lang="en-CA" sz="1600" dirty="0"/>
              <a:t/>
            </a:r>
            <a:br>
              <a:rPr lang="en-CA" sz="1600" dirty="0"/>
            </a:br>
            <a:r>
              <a:rPr lang="en-CA" sz="1600" dirty="0"/>
              <a:t/>
            </a:r>
            <a:br>
              <a:rPr lang="en-CA" sz="1600" dirty="0"/>
            </a:br>
            <a:endParaRPr lang="en-CA" sz="16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F6377E0-5EA6-44B7-A5BF-65B12856E695}"/>
              </a:ext>
            </a:extLst>
          </p:cNvPr>
          <p:cNvSpPr txBox="1"/>
          <p:nvPr/>
        </p:nvSpPr>
        <p:spPr>
          <a:xfrm>
            <a:off x="83005" y="1629776"/>
            <a:ext cx="56555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4400" b="1" dirty="0">
                <a:solidFill>
                  <a:srgbClr val="788A38"/>
                </a:solidFill>
              </a:rPr>
              <a:t>SESSION 5:</a:t>
            </a:r>
            <a:r>
              <a:rPr lang="en-CA" sz="2800" b="1" dirty="0"/>
              <a:t/>
            </a:r>
            <a:br>
              <a:rPr lang="en-CA" sz="2800" b="1" dirty="0"/>
            </a:br>
            <a:r>
              <a:rPr lang="en-CA" sz="2800" b="1" dirty="0">
                <a:solidFill>
                  <a:srgbClr val="F26522"/>
                </a:solidFill>
              </a:rPr>
              <a:t>Closure and Beyond</a:t>
            </a:r>
            <a:endParaRPr lang="en-CA" sz="2200" b="1" dirty="0">
              <a:solidFill>
                <a:srgbClr val="F26522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5EA8B3C-4476-4A09-89C1-045906A1E23C}"/>
              </a:ext>
            </a:extLst>
          </p:cNvPr>
          <p:cNvSpPr txBox="1"/>
          <p:nvPr/>
        </p:nvSpPr>
        <p:spPr>
          <a:xfrm>
            <a:off x="4448541" y="1352497"/>
            <a:ext cx="4695459" cy="127419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CA" sz="3200" b="1" u="sng" dirty="0">
                <a:solidFill>
                  <a:schemeClr val="bg1"/>
                </a:solidFill>
              </a:rPr>
              <a:t>Session Details</a:t>
            </a:r>
          </a:p>
          <a:p>
            <a:pPr algn="r"/>
            <a:r>
              <a:rPr lang="en-CA" b="1" dirty="0">
                <a:solidFill>
                  <a:schemeClr val="bg1"/>
                </a:solidFill>
              </a:rPr>
              <a:t>This session will focus on the closure, remediation and reclamation stages of the project. We will have a discussion on all comments, concerns and feedback surrounding the </a:t>
            </a:r>
            <a:r>
              <a:rPr lang="en-CA" b="1">
                <a:solidFill>
                  <a:schemeClr val="bg1"/>
                </a:solidFill>
              </a:rPr>
              <a:t>proposed Hardrock </a:t>
            </a:r>
            <a:r>
              <a:rPr lang="en-CA" b="1" dirty="0">
                <a:solidFill>
                  <a:schemeClr val="bg1"/>
                </a:solidFill>
              </a:rPr>
              <a:t>Project.</a:t>
            </a:r>
          </a:p>
          <a:p>
            <a:pPr algn="ctr"/>
            <a:endParaRPr lang="en-US" sz="600" i="1" dirty="0"/>
          </a:p>
          <a:p>
            <a:pPr algn="ctr"/>
            <a:endParaRPr lang="en-US" sz="600" i="1" dirty="0"/>
          </a:p>
          <a:p>
            <a:pPr algn="ctr"/>
            <a:endParaRPr lang="en-US" sz="600" i="1" dirty="0"/>
          </a:p>
          <a:p>
            <a:pPr algn="ctr"/>
            <a:endParaRPr lang="en-US" sz="600" i="1" dirty="0"/>
          </a:p>
          <a:p>
            <a:pPr algn="ctr"/>
            <a:endParaRPr lang="en-US" sz="600" i="1" dirty="0"/>
          </a:p>
          <a:p>
            <a:pPr algn="ctr"/>
            <a:endParaRPr lang="en-US" sz="600" i="1" dirty="0"/>
          </a:p>
          <a:p>
            <a:pPr algn="ctr"/>
            <a:endParaRPr lang="en-US" sz="600" i="1" dirty="0"/>
          </a:p>
          <a:p>
            <a:pPr algn="ctr"/>
            <a:endParaRPr lang="en-US" sz="600" i="1" dirty="0"/>
          </a:p>
          <a:p>
            <a:pPr algn="ctr"/>
            <a:endParaRPr lang="en-US" sz="600" i="1" dirty="0"/>
          </a:p>
          <a:p>
            <a:pPr algn="ctr"/>
            <a:endParaRPr lang="en-US" sz="600" i="1" dirty="0"/>
          </a:p>
          <a:p>
            <a:pPr algn="ctr"/>
            <a:endParaRPr lang="en-US" sz="600" i="1" dirty="0"/>
          </a:p>
          <a:p>
            <a:pPr algn="ctr"/>
            <a:endParaRPr lang="en-US" sz="600" i="1" dirty="0"/>
          </a:p>
          <a:p>
            <a:pPr algn="ctr"/>
            <a:endParaRPr lang="en-US" sz="600" i="1" dirty="0"/>
          </a:p>
          <a:p>
            <a:pPr algn="ctr"/>
            <a:endParaRPr lang="en-US" sz="600" i="1" dirty="0"/>
          </a:p>
          <a:p>
            <a:pPr algn="ctr"/>
            <a:endParaRPr lang="en-US" sz="600" i="1" dirty="0"/>
          </a:p>
          <a:p>
            <a:pPr algn="ctr"/>
            <a:endParaRPr lang="en-US" sz="600" i="1" dirty="0"/>
          </a:p>
          <a:p>
            <a:pPr algn="ctr"/>
            <a:endParaRPr lang="en-US" sz="600" i="1" dirty="0"/>
          </a:p>
          <a:p>
            <a:pPr algn="ctr"/>
            <a:endParaRPr lang="en-US" sz="600" i="1" dirty="0"/>
          </a:p>
          <a:p>
            <a:pPr algn="ctr"/>
            <a:endParaRPr lang="en-US" sz="600" i="1" dirty="0"/>
          </a:p>
          <a:p>
            <a:pPr algn="ctr"/>
            <a:endParaRPr lang="en-US" sz="600" i="1" dirty="0"/>
          </a:p>
          <a:p>
            <a:pPr algn="ctr"/>
            <a:endParaRPr lang="en-US" sz="600" i="1" dirty="0"/>
          </a:p>
          <a:p>
            <a:pPr algn="ctr"/>
            <a:r>
              <a:rPr lang="en-US" sz="600" i="1" dirty="0"/>
              <a:t>Photo Credit: Greenstone Gold Mines.</a:t>
            </a:r>
          </a:p>
          <a:p>
            <a:endParaRPr lang="en-US" sz="2200" i="1" dirty="0"/>
          </a:p>
          <a:p>
            <a:pPr algn="r"/>
            <a:r>
              <a:rPr lang="en-US" sz="2000" b="1" dirty="0">
                <a:solidFill>
                  <a:schemeClr val="bg1"/>
                </a:solidFill>
              </a:rPr>
              <a:t>ATTEND EACH EVENT FOR MORE CHANCES TO WIN THE GRAND PRIZE DRAWN ON </a:t>
            </a:r>
            <a:r>
              <a:rPr lang="en-US" sz="2000" b="1" u="sng" dirty="0">
                <a:solidFill>
                  <a:schemeClr val="bg1"/>
                </a:solidFill>
              </a:rPr>
              <a:t>NOVEMBER 7</a:t>
            </a:r>
            <a:r>
              <a:rPr lang="en-US" sz="2000" b="1" u="sng" baseline="30000" dirty="0">
                <a:solidFill>
                  <a:schemeClr val="bg1"/>
                </a:solidFill>
              </a:rPr>
              <a:t>th</a:t>
            </a:r>
            <a:r>
              <a:rPr lang="en-US" sz="2000" b="1" u="sng" dirty="0">
                <a:solidFill>
                  <a:schemeClr val="bg1"/>
                </a:solidFill>
              </a:rPr>
              <a:t> </a:t>
            </a:r>
          </a:p>
          <a:p>
            <a:pPr algn="r"/>
            <a:r>
              <a:rPr lang="en-CA" dirty="0"/>
              <a:t> </a:t>
            </a:r>
          </a:p>
          <a:p>
            <a:pPr algn="r"/>
            <a:r>
              <a:rPr lang="en-CA" dirty="0"/>
              <a:t> </a:t>
            </a:r>
          </a:p>
          <a:p>
            <a:pPr algn="r"/>
            <a:r>
              <a:rPr lang="en-CA" dirty="0"/>
              <a:t> </a:t>
            </a:r>
          </a:p>
          <a:p>
            <a:pPr algn="r"/>
            <a:r>
              <a:rPr lang="en-CA" dirty="0"/>
              <a:t> </a:t>
            </a:r>
          </a:p>
          <a:p>
            <a:pPr algn="r"/>
            <a:r>
              <a:rPr lang="en-CA" dirty="0"/>
              <a:t> </a:t>
            </a:r>
          </a:p>
          <a:p>
            <a:pPr algn="r"/>
            <a:r>
              <a:rPr lang="en-CA" dirty="0"/>
              <a:t> </a:t>
            </a:r>
          </a:p>
          <a:p>
            <a:pPr algn="r"/>
            <a:endParaRPr lang="en-CA" dirty="0"/>
          </a:p>
          <a:p>
            <a:pPr algn="r"/>
            <a:endParaRPr lang="en-CA" dirty="0"/>
          </a:p>
          <a:p>
            <a:pPr algn="r"/>
            <a:r>
              <a:rPr lang="en-CA" dirty="0"/>
              <a:t> </a:t>
            </a:r>
          </a:p>
          <a:p>
            <a:pPr algn="r"/>
            <a:r>
              <a:rPr lang="en-CA" dirty="0"/>
              <a:t> </a:t>
            </a:r>
          </a:p>
          <a:p>
            <a:pPr algn="r"/>
            <a:endParaRPr lang="en-CA" dirty="0"/>
          </a:p>
          <a:p>
            <a:pPr algn="r"/>
            <a:r>
              <a:rPr lang="en-CA" dirty="0"/>
              <a:t> </a:t>
            </a:r>
          </a:p>
          <a:p>
            <a:pPr algn="r"/>
            <a:r>
              <a:rPr lang="en-CA" dirty="0"/>
              <a:t> </a:t>
            </a:r>
          </a:p>
          <a:p>
            <a:pPr algn="r"/>
            <a:endParaRPr lang="en-CA" dirty="0"/>
          </a:p>
          <a:p>
            <a:pPr algn="r"/>
            <a:r>
              <a:rPr lang="en-CA" dirty="0"/>
              <a:t> </a:t>
            </a:r>
          </a:p>
          <a:p>
            <a:pPr algn="r"/>
            <a:r>
              <a:rPr lang="en-CA" dirty="0"/>
              <a:t> </a:t>
            </a:r>
          </a:p>
          <a:p>
            <a:pPr algn="r"/>
            <a:endParaRPr lang="en-CA" dirty="0"/>
          </a:p>
          <a:p>
            <a:pPr algn="r"/>
            <a:r>
              <a:rPr lang="en-CA" dirty="0"/>
              <a:t> </a:t>
            </a:r>
          </a:p>
          <a:p>
            <a:pPr algn="r"/>
            <a:endParaRPr lang="en-CA" dirty="0"/>
          </a:p>
          <a:p>
            <a:pPr algn="r"/>
            <a:r>
              <a:rPr lang="en-CA" dirty="0"/>
              <a:t> </a:t>
            </a:r>
          </a:p>
          <a:p>
            <a:pPr algn="r"/>
            <a:r>
              <a:rPr lang="en-CA" dirty="0"/>
              <a:t> </a:t>
            </a:r>
          </a:p>
          <a:p>
            <a:pPr algn="r"/>
            <a:r>
              <a:rPr lang="en-CA" dirty="0"/>
              <a:t> </a:t>
            </a:r>
          </a:p>
          <a:p>
            <a:pPr algn="r"/>
            <a:r>
              <a:rPr lang="en-CA" dirty="0"/>
              <a:t> </a:t>
            </a:r>
          </a:p>
          <a:p>
            <a:pPr algn="r"/>
            <a:r>
              <a:rPr lang="en-CA" dirty="0"/>
              <a:t> </a:t>
            </a:r>
          </a:p>
          <a:p>
            <a:pPr algn="r"/>
            <a:endParaRPr lang="en-CA" dirty="0"/>
          </a:p>
          <a:p>
            <a:pPr algn="r"/>
            <a:r>
              <a:rPr lang="en-CA" dirty="0"/>
              <a:t> </a:t>
            </a:r>
          </a:p>
          <a:p>
            <a:pPr algn="r"/>
            <a:r>
              <a:rPr lang="en-CA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5E9332F-5436-4711-A332-6BB51617AC79}"/>
              </a:ext>
            </a:extLst>
          </p:cNvPr>
          <p:cNvSpPr txBox="1"/>
          <p:nvPr/>
        </p:nvSpPr>
        <p:spPr>
          <a:xfrm>
            <a:off x="83005" y="2763477"/>
            <a:ext cx="403598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Tuesday November 7</a:t>
            </a:r>
            <a:r>
              <a:rPr lang="en-US" b="1" baseline="30000" dirty="0"/>
              <a:t>th</a:t>
            </a:r>
            <a:r>
              <a:rPr lang="en-US" b="1" dirty="0"/>
              <a:t>, 2017 </a:t>
            </a:r>
          </a:p>
          <a:p>
            <a:r>
              <a:rPr lang="en-US" b="1" dirty="0"/>
              <a:t>from 5:00 to 8:00pm </a:t>
            </a:r>
          </a:p>
          <a:p>
            <a:endParaRPr lang="en-US" b="1" dirty="0"/>
          </a:p>
          <a:p>
            <a:r>
              <a:rPr lang="en-US" b="1" dirty="0"/>
              <a:t>LOCATION: GINOOGAMING </a:t>
            </a:r>
          </a:p>
          <a:p>
            <a:r>
              <a:rPr lang="en-US" b="1" dirty="0"/>
              <a:t>TRAINING CENTRE</a:t>
            </a:r>
          </a:p>
          <a:p>
            <a:endParaRPr lang="en-US" b="1" dirty="0"/>
          </a:p>
          <a:p>
            <a:r>
              <a:rPr lang="en-US" b="1" i="1" dirty="0"/>
              <a:t>Feast at 5:00pm </a:t>
            </a:r>
          </a:p>
          <a:p>
            <a:r>
              <a:rPr lang="en-US" b="1" i="1" dirty="0"/>
              <a:t>Presentation &amp; Discussion at 6:00pm</a:t>
            </a:r>
          </a:p>
          <a:p>
            <a:r>
              <a:rPr lang="en-US" b="1" i="1" dirty="0"/>
              <a:t>GRAND PRIZE at 8:00pm</a:t>
            </a:r>
          </a:p>
          <a:p>
            <a:endParaRPr lang="en-US" b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9C407471-1E7E-4769-9144-4CD75D5A3B1A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5470" y="3644719"/>
            <a:ext cx="4256567" cy="14877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824944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FA0C81AAE2A874484BB6DD6F5128AF5" ma:contentTypeVersion="5" ma:contentTypeDescription="Create a new document." ma:contentTypeScope="" ma:versionID="7bd4fd2b9ac3de2a5e1c6cde167c8cba">
  <xsd:schema xmlns:xsd="http://www.w3.org/2001/XMLSchema" xmlns:xs="http://www.w3.org/2001/XMLSchema" xmlns:p="http://schemas.microsoft.com/office/2006/metadata/properties" xmlns:ns2="fe251fa2-eea2-4d20-ae8a-15573f21d1c2" targetNamespace="http://schemas.microsoft.com/office/2006/metadata/properties" ma:root="true" ma:fieldsID="cb2e24abf3016690ede5d52c79dd237d" ns2:_="">
    <xsd:import namespace="fe251fa2-eea2-4d20-ae8a-15573f21d1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e251fa2-eea2-4d20-ae8a-15573f21d1c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382F29F-F155-48EF-AAE0-80B3FF088C9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8C95945-4982-4528-8411-CADE1BAE587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e251fa2-eea2-4d20-ae8a-15573f21d1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31FD096-666F-4E94-AAB2-1CB36E06CA6F}">
  <ds:schemaRefs>
    <ds:schemaRef ds:uri="http://schemas.microsoft.com/office/2006/documentManagement/types"/>
    <ds:schemaRef ds:uri="http://purl.org/dc/elements/1.1/"/>
    <ds:schemaRef ds:uri="http://schemas.openxmlformats.org/package/2006/metadata/core-properties"/>
    <ds:schemaRef ds:uri="fe251fa2-eea2-4d20-ae8a-15573f21d1c2"/>
    <ds:schemaRef ds:uri="http://www.w3.org/XML/1998/namespace"/>
    <ds:schemaRef ds:uri="http://schemas.microsoft.com/office/infopath/2007/PartnerControls"/>
    <ds:schemaRef ds:uri="http://purl.org/dc/terms/"/>
    <ds:schemaRef ds:uri="http://schemas.microsoft.com/office/2006/metadata/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196</TotalTime>
  <Words>110</Words>
  <Application>Microsoft Office PowerPoint</Application>
  <PresentationFormat>Letter Paper (8.5x11 in)</PresentationFormat>
  <Paragraphs>64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Laura Prior</dc:creator>
  <cp:lastModifiedBy>Erin Symington-Armstrong</cp:lastModifiedBy>
  <cp:revision>14</cp:revision>
  <cp:lastPrinted>2017-10-12T14:11:24Z</cp:lastPrinted>
  <dcterms:created xsi:type="dcterms:W3CDTF">2017-10-11T17:41:08Z</dcterms:created>
  <dcterms:modified xsi:type="dcterms:W3CDTF">2017-10-12T19:53:52Z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0x0101002FA0C81AAE2A874484BB6DD6F5128AF5</vt:lpwstr>
  </property>
</Properties>
</file>