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letter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522"/>
    <a:srgbClr val="788A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1116" y="108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Duncan" userId="6480be24-cf77-4943-abb1-08298724bbca" providerId="ADAL" clId="{08C2CDE0-623E-4DAF-B68E-54F78F16C577}"/>
    <pc:docChg chg="undo custSel modSld">
      <pc:chgData name="Jennifer Duncan" userId="6480be24-cf77-4943-abb1-08298724bbca" providerId="ADAL" clId="{08C2CDE0-623E-4DAF-B68E-54F78F16C577}" dt="2017-10-12T15:34:43.477" v="424" actId="1076"/>
      <pc:docMkLst>
        <pc:docMk/>
      </pc:docMkLst>
      <pc:sldChg chg="modSp">
        <pc:chgData name="Jennifer Duncan" userId="6480be24-cf77-4943-abb1-08298724bbca" providerId="ADAL" clId="{08C2CDE0-623E-4DAF-B68E-54F78F16C577}" dt="2017-10-12T15:34:43.477" v="424" actId="1076"/>
        <pc:sldMkLst>
          <pc:docMk/>
          <pc:sldMk cId="4182494446" sldId="256"/>
        </pc:sldMkLst>
        <pc:spChg chg="mod">
          <ac:chgData name="Jennifer Duncan" userId="6480be24-cf77-4943-abb1-08298724bbca" providerId="ADAL" clId="{08C2CDE0-623E-4DAF-B68E-54F78F16C577}" dt="2017-10-12T15:31:41.031" v="47" actId="403"/>
          <ac:spMkLst>
            <pc:docMk/>
            <pc:sldMk cId="4182494446" sldId="256"/>
            <ac:spMk id="2" creationId="{BF6377E0-5EA6-44B7-A5BF-65B12856E695}"/>
          </ac:spMkLst>
        </pc:spChg>
        <pc:spChg chg="mod">
          <ac:chgData name="Jennifer Duncan" userId="6480be24-cf77-4943-abb1-08298724bbca" providerId="ADAL" clId="{08C2CDE0-623E-4DAF-B68E-54F78F16C577}" dt="2017-10-12T15:32:07.136" v="57" actId="20577"/>
          <ac:spMkLst>
            <pc:docMk/>
            <pc:sldMk cId="4182494446" sldId="256"/>
            <ac:spMk id="3" creationId="{C5E9332F-5436-4711-A332-6BB51617AC79}"/>
          </ac:spMkLst>
        </pc:spChg>
        <pc:spChg chg="mod">
          <ac:chgData name="Jennifer Duncan" userId="6480be24-cf77-4943-abb1-08298724bbca" providerId="ADAL" clId="{08C2CDE0-623E-4DAF-B68E-54F78F16C577}" dt="2017-10-12T15:34:07.095" v="421" actId="20577"/>
          <ac:spMkLst>
            <pc:docMk/>
            <pc:sldMk cId="4182494446" sldId="256"/>
            <ac:spMk id="4" creationId="{75EA8B3C-4476-4A09-89C1-045906A1E23C}"/>
          </ac:spMkLst>
        </pc:spChg>
        <pc:picChg chg="mod">
          <ac:chgData name="Jennifer Duncan" userId="6480be24-cf77-4943-abb1-08298724bbca" providerId="ADAL" clId="{08C2CDE0-623E-4DAF-B68E-54F78F16C577}" dt="2017-10-12T15:34:43.477" v="424" actId="1076"/>
          <ac:picMkLst>
            <pc:docMk/>
            <pc:sldMk cId="4182494446" sldId="256"/>
            <ac:picMk id="10" creationId="{9C407471-1E7E-4769-9144-4CD75D5A3B1A}"/>
          </ac:picMkLst>
        </pc:picChg>
      </pc:sldChg>
    </pc:docChg>
  </pc:docChgLst>
  <pc:docChgLst>
    <pc:chgData name="Jennifer Duncan" userId="6480be24-cf77-4943-abb1-08298724bbca" providerId="ADAL" clId="{0BFD0D0F-04AB-4A47-8B5A-6EA59D0EF090}"/>
    <pc:docChg chg="undo modSld">
      <pc:chgData name="Jennifer Duncan" userId="6480be24-cf77-4943-abb1-08298724bbca" providerId="ADAL" clId="{0BFD0D0F-04AB-4A47-8B5A-6EA59D0EF090}" dt="2017-10-12T16:13:07.753" v="53" actId="20577"/>
      <pc:docMkLst>
        <pc:docMk/>
      </pc:docMkLst>
      <pc:sldChg chg="modSp">
        <pc:chgData name="Jennifer Duncan" userId="6480be24-cf77-4943-abb1-08298724bbca" providerId="ADAL" clId="{0BFD0D0F-04AB-4A47-8B5A-6EA59D0EF090}" dt="2017-10-12T16:13:07.753" v="53" actId="20577"/>
        <pc:sldMkLst>
          <pc:docMk/>
          <pc:sldMk cId="4182494446" sldId="256"/>
        </pc:sldMkLst>
        <pc:spChg chg="mod">
          <ac:chgData name="Jennifer Duncan" userId="6480be24-cf77-4943-abb1-08298724bbca" providerId="ADAL" clId="{0BFD0D0F-04AB-4A47-8B5A-6EA59D0EF090}" dt="2017-10-12T15:42:11.155" v="15" actId="20577"/>
          <ac:spMkLst>
            <pc:docMk/>
            <pc:sldMk cId="4182494446" sldId="256"/>
            <ac:spMk id="3" creationId="{C5E9332F-5436-4711-A332-6BB51617AC79}"/>
          </ac:spMkLst>
        </pc:spChg>
        <pc:spChg chg="mod">
          <ac:chgData name="Jennifer Duncan" userId="6480be24-cf77-4943-abb1-08298724bbca" providerId="ADAL" clId="{0BFD0D0F-04AB-4A47-8B5A-6EA59D0EF090}" dt="2017-10-12T16:09:41.770" v="49" actId="20577"/>
          <ac:spMkLst>
            <pc:docMk/>
            <pc:sldMk cId="4182494446" sldId="256"/>
            <ac:spMk id="4" creationId="{75EA8B3C-4476-4A09-89C1-045906A1E23C}"/>
          </ac:spMkLst>
        </pc:spChg>
        <pc:spChg chg="mod">
          <ac:chgData name="Jennifer Duncan" userId="6480be24-cf77-4943-abb1-08298724bbca" providerId="ADAL" clId="{0BFD0D0F-04AB-4A47-8B5A-6EA59D0EF090}" dt="2017-10-12T16:13:07.753" v="53" actId="20577"/>
          <ac:spMkLst>
            <pc:docMk/>
            <pc:sldMk cId="4182494446" sldId="256"/>
            <ac:spMk id="23" creationId="{129F69D2-74E4-4852-AF7F-74767226CA4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656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168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562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355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500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86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988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600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709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202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917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077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92AD57E-3D64-4769-A58E-F4ED8E2E02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03"/>
            <a:ext cx="431321" cy="110067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F37B18F-C9F4-49C8-91DF-67F609F72F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5" y="-24577"/>
            <a:ext cx="1633100" cy="1566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1F064CB-6ADE-4B2E-B2CC-CB414CFA4A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449" y="262975"/>
            <a:ext cx="618082" cy="10350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AF5B0CC-5FEC-44CD-BFC3-DAA2B8E38E1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11"/>
          <a:stretch/>
        </p:blipFill>
        <p:spPr>
          <a:xfrm>
            <a:off x="2871670" y="1089893"/>
            <a:ext cx="6272330" cy="576810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9E70525C-7C53-41BC-95E2-45F2E2A2D4D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"/>
          <a:stretch/>
        </p:blipFill>
        <p:spPr>
          <a:xfrm>
            <a:off x="0" y="1118842"/>
            <a:ext cx="1103233" cy="4684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C979A5B-066F-4EB4-BF9C-A8B0D1F084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53" y="1184717"/>
            <a:ext cx="1744169" cy="41980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7C0A0D8D-6543-4847-9840-6F212DB4E194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04"/>
          <a:stretch/>
        </p:blipFill>
        <p:spPr>
          <a:xfrm rot="274134">
            <a:off x="3358162" y="2600500"/>
            <a:ext cx="918940" cy="434103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BB7DDF12-8088-4AAA-B2FA-2557C503EEE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80" y="5577482"/>
            <a:ext cx="1471253" cy="10139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38C0956-3BE5-48E4-86B6-9E6A48EB33EC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1"/>
          <a:stretch/>
        </p:blipFill>
        <p:spPr>
          <a:xfrm>
            <a:off x="83005" y="-9304"/>
            <a:ext cx="2510526" cy="152847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129F69D2-74E4-4852-AF7F-74767226CA4A}"/>
              </a:ext>
            </a:extLst>
          </p:cNvPr>
          <p:cNvSpPr txBox="1"/>
          <p:nvPr/>
        </p:nvSpPr>
        <p:spPr>
          <a:xfrm>
            <a:off x="2593531" y="275279"/>
            <a:ext cx="65504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spc="300" dirty="0"/>
              <a:t>GINOOGAMING </a:t>
            </a:r>
            <a:r>
              <a:rPr lang="en-CA" sz="3200" spc="300"/>
              <a:t>FIRST NATION</a:t>
            </a:r>
            <a:r>
              <a:rPr lang="en-CA" sz="1600" dirty="0"/>
              <a:t/>
            </a:r>
            <a:br>
              <a:rPr lang="en-CA" sz="1600" dirty="0"/>
            </a:br>
            <a:r>
              <a:rPr lang="en-CA" sz="1600" dirty="0"/>
              <a:t/>
            </a:r>
            <a:br>
              <a:rPr lang="en-CA" sz="1600" dirty="0"/>
            </a:br>
            <a:endParaRPr lang="en-CA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F6377E0-5EA6-44B7-A5BF-65B12856E695}"/>
              </a:ext>
            </a:extLst>
          </p:cNvPr>
          <p:cNvSpPr txBox="1"/>
          <p:nvPr/>
        </p:nvSpPr>
        <p:spPr>
          <a:xfrm>
            <a:off x="83005" y="1629776"/>
            <a:ext cx="5655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dirty="0">
                <a:solidFill>
                  <a:srgbClr val="788A38"/>
                </a:solidFill>
              </a:rPr>
              <a:t>SESSION 3:</a:t>
            </a:r>
            <a:r>
              <a:rPr lang="en-CA" sz="2800" b="1" dirty="0"/>
              <a:t/>
            </a:r>
            <a:br>
              <a:rPr lang="en-CA" sz="2800" b="1" dirty="0"/>
            </a:br>
            <a:r>
              <a:rPr lang="en-CA" sz="2800" b="1" dirty="0">
                <a:solidFill>
                  <a:srgbClr val="F26522"/>
                </a:solidFill>
              </a:rPr>
              <a:t>Water, Rocks and Waste</a:t>
            </a:r>
            <a:endParaRPr lang="en-CA" sz="2200" b="1" dirty="0">
              <a:solidFill>
                <a:srgbClr val="F2652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5EA8B3C-4476-4A09-89C1-045906A1E23C}"/>
              </a:ext>
            </a:extLst>
          </p:cNvPr>
          <p:cNvSpPr txBox="1"/>
          <p:nvPr/>
        </p:nvSpPr>
        <p:spPr>
          <a:xfrm>
            <a:off x="4448541" y="1352497"/>
            <a:ext cx="4695459" cy="12834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3200" b="1" u="sng" dirty="0">
                <a:solidFill>
                  <a:schemeClr val="bg1"/>
                </a:solidFill>
              </a:rPr>
              <a:t>Session Details</a:t>
            </a:r>
          </a:p>
          <a:p>
            <a:pPr algn="r"/>
            <a:r>
              <a:rPr lang="en-CA" b="1" dirty="0">
                <a:solidFill>
                  <a:schemeClr val="bg1"/>
                </a:solidFill>
              </a:rPr>
              <a:t>This session will address the waste generated by the mine (waste rock, tailings etc.) and the potential impacts that mining projects will have on the water.</a:t>
            </a:r>
          </a:p>
          <a:p>
            <a:pPr algn="ctr"/>
            <a:r>
              <a:rPr lang="en-CA" sz="1000" dirty="0">
                <a:solidFill>
                  <a:schemeClr val="bg1"/>
                </a:solidFill>
              </a:rPr>
              <a:t>Greenstone Gold’s Hardrock Mine and </a:t>
            </a:r>
            <a:r>
              <a:rPr lang="en-CA" sz="1000" dirty="0" err="1">
                <a:solidFill>
                  <a:schemeClr val="bg1"/>
                </a:solidFill>
              </a:rPr>
              <a:t>Noront’s</a:t>
            </a:r>
            <a:r>
              <a:rPr lang="en-CA" sz="1000" dirty="0">
                <a:solidFill>
                  <a:schemeClr val="bg1"/>
                </a:solidFill>
              </a:rPr>
              <a:t> Eagle’s Nest Project will be discussed.</a:t>
            </a:r>
            <a:endParaRPr lang="en-CA" dirty="0">
              <a:solidFill>
                <a:schemeClr val="bg1"/>
              </a:solidFill>
            </a:endParaRPr>
          </a:p>
          <a:p>
            <a:pPr algn="r"/>
            <a:endParaRPr lang="en-CA" dirty="0"/>
          </a:p>
          <a:p>
            <a:pPr algn="r"/>
            <a:endParaRPr lang="en-CA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i="1" dirty="0"/>
          </a:p>
          <a:p>
            <a:pPr algn="r"/>
            <a:r>
              <a:rPr lang="en-US" sz="2000" b="1" dirty="0">
                <a:solidFill>
                  <a:schemeClr val="bg1"/>
                </a:solidFill>
              </a:rPr>
              <a:t>ATTEND EACH EVENT FOR MORE CHANCES TO WIN THE GRAND PRIZE DRAWN ON </a:t>
            </a:r>
            <a:r>
              <a:rPr lang="en-US" sz="2000" b="1" u="sng" dirty="0">
                <a:solidFill>
                  <a:schemeClr val="bg1"/>
                </a:solidFill>
              </a:rPr>
              <a:t>NOVEMBER 7</a:t>
            </a:r>
            <a:r>
              <a:rPr lang="en-US" sz="2000" b="1" u="sng" baseline="30000" dirty="0">
                <a:solidFill>
                  <a:schemeClr val="bg1"/>
                </a:solidFill>
              </a:rPr>
              <a:t>th</a:t>
            </a:r>
            <a:r>
              <a:rPr lang="en-US" sz="2000" b="1" u="sng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5E9332F-5436-4711-A332-6BB51617AC79}"/>
              </a:ext>
            </a:extLst>
          </p:cNvPr>
          <p:cNvSpPr txBox="1"/>
          <p:nvPr/>
        </p:nvSpPr>
        <p:spPr>
          <a:xfrm>
            <a:off x="83005" y="2763477"/>
            <a:ext cx="40359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Monday October 30</a:t>
            </a:r>
            <a:r>
              <a:rPr lang="en-US" b="1" baseline="30000" dirty="0"/>
              <a:t>th</a:t>
            </a:r>
            <a:r>
              <a:rPr lang="en-US" b="1" dirty="0"/>
              <a:t>, 2017 </a:t>
            </a:r>
          </a:p>
          <a:p>
            <a:r>
              <a:rPr lang="en-US" b="1" dirty="0"/>
              <a:t>from 5:00 to 8:00pm </a:t>
            </a:r>
          </a:p>
          <a:p>
            <a:endParaRPr lang="en-US" b="1" dirty="0"/>
          </a:p>
          <a:p>
            <a:r>
              <a:rPr lang="en-US" b="1" dirty="0"/>
              <a:t>LOCATION: GINOOGAMING </a:t>
            </a:r>
          </a:p>
          <a:p>
            <a:r>
              <a:rPr lang="en-US" b="1" dirty="0"/>
              <a:t>TRAINING CENTRE</a:t>
            </a:r>
          </a:p>
          <a:p>
            <a:endParaRPr lang="en-US" b="1" dirty="0"/>
          </a:p>
          <a:p>
            <a:r>
              <a:rPr lang="en-US" b="1" i="1" dirty="0"/>
              <a:t>Feast at 5:00pm </a:t>
            </a:r>
          </a:p>
          <a:p>
            <a:r>
              <a:rPr lang="en-US" b="1" i="1" dirty="0"/>
              <a:t>Presentation &amp; Discussion at 6:00pm</a:t>
            </a:r>
          </a:p>
          <a:p>
            <a:r>
              <a:rPr lang="en-US" b="1" i="1" dirty="0"/>
              <a:t>Door Prize Draw at 8:00pm</a:t>
            </a:r>
          </a:p>
          <a:p>
            <a:endParaRPr lang="en-US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C407471-1E7E-4769-9144-4CD75D5A3B1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765" y="3254016"/>
            <a:ext cx="3162377" cy="23717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82494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A0C81AAE2A874484BB6DD6F5128AF5" ma:contentTypeVersion="5" ma:contentTypeDescription="Create a new document." ma:contentTypeScope="" ma:versionID="7bd4fd2b9ac3de2a5e1c6cde167c8cba">
  <xsd:schema xmlns:xsd="http://www.w3.org/2001/XMLSchema" xmlns:xs="http://www.w3.org/2001/XMLSchema" xmlns:p="http://schemas.microsoft.com/office/2006/metadata/properties" xmlns:ns2="fe251fa2-eea2-4d20-ae8a-15573f21d1c2" targetNamespace="http://schemas.microsoft.com/office/2006/metadata/properties" ma:root="true" ma:fieldsID="cb2e24abf3016690ede5d52c79dd237d" ns2:_="">
    <xsd:import namespace="fe251fa2-eea2-4d20-ae8a-15573f21d1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251fa2-eea2-4d20-ae8a-15573f21d1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82F29F-F155-48EF-AAE0-80B3FF088C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C95945-4982-4528-8411-CADE1BAE58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251fa2-eea2-4d20-ae8a-15573f21d1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1FD096-666F-4E94-AAB2-1CB36E06CA6F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fe251fa2-eea2-4d20-ae8a-15573f21d1c2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113</Words>
  <Application>Microsoft Office PowerPoint</Application>
  <PresentationFormat>Letter Paper (8.5x11 in)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Prior</dc:creator>
  <cp:lastModifiedBy>Erin Symington-Armstrong</cp:lastModifiedBy>
  <cp:revision>12</cp:revision>
  <cp:lastPrinted>2017-10-12T14:11:24Z</cp:lastPrinted>
  <dcterms:created xsi:type="dcterms:W3CDTF">2017-10-11T17:41:08Z</dcterms:created>
  <dcterms:modified xsi:type="dcterms:W3CDTF">2017-10-12T19:48:45Z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0x0101002FA0C81AAE2A874484BB6DD6F5128AF5</vt:lpwstr>
  </property>
</Properties>
</file>