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144000" cy="6858000" type="letter"/>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788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8" d="100"/>
          <a:sy n="128" d="100"/>
        </p:scale>
        <p:origin x="1116" y="108"/>
      </p:cViewPr>
      <p:guideLst>
        <p:guide/>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Duncan" userId="6480be24-cf77-4943-abb1-08298724bbca" providerId="ADAL" clId="{CA381088-86D1-4097-B6E2-0D67849BEA72}"/>
    <pc:docChg chg="custSel modSld">
      <pc:chgData name="Jennifer Duncan" userId="6480be24-cf77-4943-abb1-08298724bbca" providerId="ADAL" clId="{CA381088-86D1-4097-B6E2-0D67849BEA72}" dt="2017-10-12T15:16:12.061" v="398" actId="14100"/>
      <pc:docMkLst>
        <pc:docMk/>
      </pc:docMkLst>
      <pc:sldChg chg="addSp delSp modSp">
        <pc:chgData name="Jennifer Duncan" userId="6480be24-cf77-4943-abb1-08298724bbca" providerId="ADAL" clId="{CA381088-86D1-4097-B6E2-0D67849BEA72}" dt="2017-10-12T15:16:12.061" v="398" actId="14100"/>
        <pc:sldMkLst>
          <pc:docMk/>
          <pc:sldMk cId="4182494446" sldId="256"/>
        </pc:sldMkLst>
        <pc:spChg chg="mod">
          <ac:chgData name="Jennifer Duncan" userId="6480be24-cf77-4943-abb1-08298724bbca" providerId="ADAL" clId="{CA381088-86D1-4097-B6E2-0D67849BEA72}" dt="2017-10-12T15:10:16.150" v="21" actId="20577"/>
          <ac:spMkLst>
            <pc:docMk/>
            <pc:sldMk cId="4182494446" sldId="256"/>
            <ac:spMk id="2" creationId="{BF6377E0-5EA6-44B7-A5BF-65B12856E695}"/>
          </ac:spMkLst>
        </pc:spChg>
        <pc:spChg chg="mod">
          <ac:chgData name="Jennifer Duncan" userId="6480be24-cf77-4943-abb1-08298724bbca" providerId="ADAL" clId="{CA381088-86D1-4097-B6E2-0D67849BEA72}" dt="2017-10-12T15:14:00.525" v="122" actId="20577"/>
          <ac:spMkLst>
            <pc:docMk/>
            <pc:sldMk cId="4182494446" sldId="256"/>
            <ac:spMk id="3" creationId="{C5E9332F-5436-4711-A332-6BB51617AC79}"/>
          </ac:spMkLst>
        </pc:spChg>
        <pc:spChg chg="mod">
          <ac:chgData name="Jennifer Duncan" userId="6480be24-cf77-4943-abb1-08298724bbca" providerId="ADAL" clId="{CA381088-86D1-4097-B6E2-0D67849BEA72}" dt="2017-10-12T15:16:07.441" v="397" actId="20577"/>
          <ac:spMkLst>
            <pc:docMk/>
            <pc:sldMk cId="4182494446" sldId="256"/>
            <ac:spMk id="4" creationId="{75EA8B3C-4476-4A09-89C1-045906A1E23C}"/>
          </ac:spMkLst>
        </pc:spChg>
        <pc:picChg chg="mod">
          <ac:chgData name="Jennifer Duncan" userId="6480be24-cf77-4943-abb1-08298724bbca" providerId="ADAL" clId="{CA381088-86D1-4097-B6E2-0D67849BEA72}" dt="2017-10-12T15:16:12.061" v="398" actId="14100"/>
          <ac:picMkLst>
            <pc:docMk/>
            <pc:sldMk cId="4182494446" sldId="256"/>
            <ac:picMk id="10" creationId="{9C407471-1E7E-4769-9144-4CD75D5A3B1A}"/>
          </ac:picMkLst>
        </pc:picChg>
        <pc:picChg chg="add del">
          <ac:chgData name="Jennifer Duncan" userId="6480be24-cf77-4943-abb1-08298724bbca" providerId="ADAL" clId="{CA381088-86D1-4097-B6E2-0D67849BEA72}" dt="2017-10-12T15:12:24.021" v="24" actId="478"/>
          <ac:picMkLst>
            <pc:docMk/>
            <pc:sldMk cId="4182494446" sldId="256"/>
            <ac:picMk id="12" creationId="{CFF93000-4CED-45F4-B769-15D4D0899649}"/>
          </ac:picMkLst>
        </pc:picChg>
      </pc:sldChg>
    </pc:docChg>
  </pc:docChgLst>
  <pc:docChgLst>
    <pc:chgData name="Jennifer Duncan" userId="6480be24-cf77-4943-abb1-08298724bbca" providerId="ADAL" clId="{389022D4-36DA-4D26-9F41-3C88769C7864}"/>
    <pc:docChg chg="modSld">
      <pc:chgData name="Jennifer Duncan" userId="6480be24-cf77-4943-abb1-08298724bbca" providerId="ADAL" clId="{389022D4-36DA-4D26-9F41-3C88769C7864}" dt="2017-10-12T16:13:42.433" v="18" actId="20577"/>
      <pc:docMkLst>
        <pc:docMk/>
      </pc:docMkLst>
      <pc:sldChg chg="modSp">
        <pc:chgData name="Jennifer Duncan" userId="6480be24-cf77-4943-abb1-08298724bbca" providerId="ADAL" clId="{389022D4-36DA-4D26-9F41-3C88769C7864}" dt="2017-10-12T16:13:42.433" v="18" actId="20577"/>
        <pc:sldMkLst>
          <pc:docMk/>
          <pc:sldMk cId="4182494446" sldId="256"/>
        </pc:sldMkLst>
        <pc:spChg chg="mod">
          <ac:chgData name="Jennifer Duncan" userId="6480be24-cf77-4943-abb1-08298724bbca" providerId="ADAL" clId="{389022D4-36DA-4D26-9F41-3C88769C7864}" dt="2017-10-12T15:17:54.975" v="1" actId="403"/>
          <ac:spMkLst>
            <pc:docMk/>
            <pc:sldMk cId="4182494446" sldId="256"/>
            <ac:spMk id="2" creationId="{BF6377E0-5EA6-44B7-A5BF-65B12856E695}"/>
          </ac:spMkLst>
        </pc:spChg>
        <pc:spChg chg="mod">
          <ac:chgData name="Jennifer Duncan" userId="6480be24-cf77-4943-abb1-08298724bbca" providerId="ADAL" clId="{389022D4-36DA-4D26-9F41-3C88769C7864}" dt="2017-10-12T16:13:42.433" v="18" actId="20577"/>
          <ac:spMkLst>
            <pc:docMk/>
            <pc:sldMk cId="4182494446" sldId="256"/>
            <ac:spMk id="3" creationId="{C5E9332F-5436-4711-A332-6BB51617AC79}"/>
          </ac:spMkLst>
        </pc:spChg>
        <pc:spChg chg="mod">
          <ac:chgData name="Jennifer Duncan" userId="6480be24-cf77-4943-abb1-08298724bbca" providerId="ADAL" clId="{389022D4-36DA-4D26-9F41-3C88769C7864}" dt="2017-10-12T16:10:31.817" v="14" actId="20577"/>
          <ac:spMkLst>
            <pc:docMk/>
            <pc:sldMk cId="4182494446" sldId="256"/>
            <ac:spMk id="4" creationId="{75EA8B3C-4476-4A09-89C1-045906A1E23C}"/>
          </ac:spMkLst>
        </pc:spChg>
        <pc:spChg chg="mod">
          <ac:chgData name="Jennifer Duncan" userId="6480be24-cf77-4943-abb1-08298724bbca" providerId="ADAL" clId="{389022D4-36DA-4D26-9F41-3C88769C7864}" dt="2017-10-12T16:13:32.087" v="16" actId="20577"/>
          <ac:spMkLst>
            <pc:docMk/>
            <pc:sldMk cId="4182494446" sldId="256"/>
            <ac:spMk id="23" creationId="{129F69D2-74E4-4852-AF7F-74767226CA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FFA7D5-5C48-4E4E-8CF8-BD5EB7D0E477}" type="datetimeFigureOut">
              <a:rPr lang="en-CA" smtClean="0"/>
              <a:t>2017-10-12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346656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A7D5-5C48-4E4E-8CF8-BD5EB7D0E477}" type="datetimeFigureOut">
              <a:rPr lang="en-CA" smtClean="0"/>
              <a:t>2017-10-12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122168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A7D5-5C48-4E4E-8CF8-BD5EB7D0E477}" type="datetimeFigureOut">
              <a:rPr lang="en-CA" smtClean="0"/>
              <a:t>2017-10-12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426562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A7D5-5C48-4E4E-8CF8-BD5EB7D0E477}" type="datetimeFigureOut">
              <a:rPr lang="en-CA" smtClean="0"/>
              <a:t>2017-10-12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156355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FFA7D5-5C48-4E4E-8CF8-BD5EB7D0E477}" type="datetimeFigureOut">
              <a:rPr lang="en-CA" smtClean="0"/>
              <a:t>2017-10-12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208500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FA7D5-5C48-4E4E-8CF8-BD5EB7D0E477}" type="datetimeFigureOut">
              <a:rPr lang="en-CA" smtClean="0"/>
              <a:t>2017-10-12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18186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FFA7D5-5C48-4E4E-8CF8-BD5EB7D0E477}" type="datetimeFigureOut">
              <a:rPr lang="en-CA" smtClean="0"/>
              <a:t>2017-10-12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88988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FA7D5-5C48-4E4E-8CF8-BD5EB7D0E477}" type="datetimeFigureOut">
              <a:rPr lang="en-CA" smtClean="0"/>
              <a:t>2017-10-12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374600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A7D5-5C48-4E4E-8CF8-BD5EB7D0E477}" type="datetimeFigureOut">
              <a:rPr lang="en-CA" smtClean="0"/>
              <a:t>2017-10-12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268709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FA7D5-5C48-4E4E-8CF8-BD5EB7D0E477}" type="datetimeFigureOut">
              <a:rPr lang="en-CA" smtClean="0"/>
              <a:t>2017-10-12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363202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FA7D5-5C48-4E4E-8CF8-BD5EB7D0E477}" type="datetimeFigureOut">
              <a:rPr lang="en-CA" smtClean="0"/>
              <a:t>2017-10-12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AE127D-138D-4BAB-AAD9-8B9BCCBD64BD}" type="slidenum">
              <a:rPr lang="en-CA" smtClean="0"/>
              <a:t>‹#›</a:t>
            </a:fld>
            <a:endParaRPr lang="en-CA"/>
          </a:p>
        </p:txBody>
      </p:sp>
    </p:spTree>
    <p:extLst>
      <p:ext uri="{BB962C8B-B14F-4D97-AF65-F5344CB8AC3E}">
        <p14:creationId xmlns:p14="http://schemas.microsoft.com/office/powerpoint/2010/main" val="118917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FA7D5-5C48-4E4E-8CF8-BD5EB7D0E477}" type="datetimeFigureOut">
              <a:rPr lang="en-CA" smtClean="0"/>
              <a:t>2017-10-12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E127D-138D-4BAB-AAD9-8B9BCCBD64BD}" type="slidenum">
              <a:rPr lang="en-CA" smtClean="0"/>
              <a:t>‹#›</a:t>
            </a:fld>
            <a:endParaRPr lang="en-CA"/>
          </a:p>
        </p:txBody>
      </p:sp>
    </p:spTree>
    <p:extLst>
      <p:ext uri="{BB962C8B-B14F-4D97-AF65-F5344CB8AC3E}">
        <p14:creationId xmlns:p14="http://schemas.microsoft.com/office/powerpoint/2010/main" val="3100775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92AD57E-3D64-4769-A58E-F4ED8E2E0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03"/>
            <a:ext cx="431321" cy="1100673"/>
          </a:xfrm>
          <a:prstGeom prst="rect">
            <a:avLst/>
          </a:prstGeom>
        </p:spPr>
      </p:pic>
      <p:pic>
        <p:nvPicPr>
          <p:cNvPr id="11" name="Picture 10">
            <a:extLst>
              <a:ext uri="{FF2B5EF4-FFF2-40B4-BE49-F238E27FC236}">
                <a16:creationId xmlns:a16="http://schemas.microsoft.com/office/drawing/2014/main" xmlns="" id="{0F37B18F-C9F4-49C8-91DF-67F609F72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5" y="-24577"/>
            <a:ext cx="1633100" cy="1566292"/>
          </a:xfrm>
          <a:prstGeom prst="rect">
            <a:avLst/>
          </a:prstGeom>
        </p:spPr>
      </p:pic>
      <p:pic>
        <p:nvPicPr>
          <p:cNvPr id="5" name="Picture 4">
            <a:extLst>
              <a:ext uri="{FF2B5EF4-FFF2-40B4-BE49-F238E27FC236}">
                <a16:creationId xmlns:a16="http://schemas.microsoft.com/office/drawing/2014/main" xmlns="" id="{51F064CB-6ADE-4B2E-B2CC-CB414CFA4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49" y="262975"/>
            <a:ext cx="618082" cy="103506"/>
          </a:xfrm>
          <a:prstGeom prst="rect">
            <a:avLst/>
          </a:prstGeom>
        </p:spPr>
      </p:pic>
      <p:pic>
        <p:nvPicPr>
          <p:cNvPr id="15" name="Picture 14">
            <a:extLst>
              <a:ext uri="{FF2B5EF4-FFF2-40B4-BE49-F238E27FC236}">
                <a16:creationId xmlns:a16="http://schemas.microsoft.com/office/drawing/2014/main" xmlns="" id="{6AF5B0CC-5FEC-44CD-BFC3-DAA2B8E38E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511"/>
          <a:stretch/>
        </p:blipFill>
        <p:spPr>
          <a:xfrm>
            <a:off x="2871670" y="1089893"/>
            <a:ext cx="6272330" cy="5768108"/>
          </a:xfrm>
          <a:prstGeom prst="rect">
            <a:avLst/>
          </a:prstGeom>
        </p:spPr>
      </p:pic>
      <p:pic>
        <p:nvPicPr>
          <p:cNvPr id="17" name="Picture 16">
            <a:extLst>
              <a:ext uri="{FF2B5EF4-FFF2-40B4-BE49-F238E27FC236}">
                <a16:creationId xmlns:a16="http://schemas.microsoft.com/office/drawing/2014/main" xmlns="" id="{9E70525C-7C53-41BC-95E2-45F2E2A2D4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79"/>
          <a:stretch/>
        </p:blipFill>
        <p:spPr>
          <a:xfrm>
            <a:off x="0" y="1118842"/>
            <a:ext cx="1103233" cy="468432"/>
          </a:xfrm>
          <a:prstGeom prst="rect">
            <a:avLst/>
          </a:prstGeom>
        </p:spPr>
      </p:pic>
      <p:pic>
        <p:nvPicPr>
          <p:cNvPr id="7" name="Picture 6">
            <a:extLst>
              <a:ext uri="{FF2B5EF4-FFF2-40B4-BE49-F238E27FC236}">
                <a16:creationId xmlns:a16="http://schemas.microsoft.com/office/drawing/2014/main" xmlns="" id="{9C979A5B-066F-4EB4-BF9C-A8B0D1F084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253" y="1184717"/>
            <a:ext cx="1744169" cy="419809"/>
          </a:xfrm>
          <a:prstGeom prst="rect">
            <a:avLst/>
          </a:prstGeom>
        </p:spPr>
      </p:pic>
      <p:pic>
        <p:nvPicPr>
          <p:cNvPr id="19" name="Picture 18">
            <a:extLst>
              <a:ext uri="{FF2B5EF4-FFF2-40B4-BE49-F238E27FC236}">
                <a16:creationId xmlns:a16="http://schemas.microsoft.com/office/drawing/2014/main" xmlns="" id="{7C0A0D8D-6543-4847-9840-6F212DB4E19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504"/>
          <a:stretch/>
        </p:blipFill>
        <p:spPr>
          <a:xfrm rot="274134">
            <a:off x="3358162" y="2600500"/>
            <a:ext cx="918940" cy="4341030"/>
          </a:xfrm>
          <a:prstGeom prst="rect">
            <a:avLst/>
          </a:prstGeom>
        </p:spPr>
      </p:pic>
      <p:pic>
        <p:nvPicPr>
          <p:cNvPr id="21" name="Picture 20">
            <a:extLst>
              <a:ext uri="{FF2B5EF4-FFF2-40B4-BE49-F238E27FC236}">
                <a16:creationId xmlns:a16="http://schemas.microsoft.com/office/drawing/2014/main" xmlns="" id="{BB7DDF12-8088-4AAA-B2FA-2557C503EE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580" y="5577482"/>
            <a:ext cx="1471253" cy="1013998"/>
          </a:xfrm>
          <a:prstGeom prst="rect">
            <a:avLst/>
          </a:prstGeom>
        </p:spPr>
      </p:pic>
      <p:pic>
        <p:nvPicPr>
          <p:cNvPr id="13" name="Picture 12">
            <a:extLst>
              <a:ext uri="{FF2B5EF4-FFF2-40B4-BE49-F238E27FC236}">
                <a16:creationId xmlns:a16="http://schemas.microsoft.com/office/drawing/2014/main" xmlns="" id="{B38C0956-3BE5-48E4-86B6-9E6A48EB33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871"/>
          <a:stretch/>
        </p:blipFill>
        <p:spPr>
          <a:xfrm>
            <a:off x="83005" y="-9304"/>
            <a:ext cx="2510526" cy="1528479"/>
          </a:xfrm>
          <a:prstGeom prst="rect">
            <a:avLst/>
          </a:prstGeom>
        </p:spPr>
      </p:pic>
      <p:sp>
        <p:nvSpPr>
          <p:cNvPr id="23" name="TextBox 22">
            <a:extLst>
              <a:ext uri="{FF2B5EF4-FFF2-40B4-BE49-F238E27FC236}">
                <a16:creationId xmlns:a16="http://schemas.microsoft.com/office/drawing/2014/main" xmlns="" id="{129F69D2-74E4-4852-AF7F-74767226CA4A}"/>
              </a:ext>
            </a:extLst>
          </p:cNvPr>
          <p:cNvSpPr txBox="1"/>
          <p:nvPr/>
        </p:nvSpPr>
        <p:spPr>
          <a:xfrm>
            <a:off x="2593531" y="275279"/>
            <a:ext cx="6550469" cy="1077218"/>
          </a:xfrm>
          <a:prstGeom prst="rect">
            <a:avLst/>
          </a:prstGeom>
          <a:noFill/>
        </p:spPr>
        <p:txBody>
          <a:bodyPr wrap="square" rtlCol="0">
            <a:spAutoFit/>
          </a:bodyPr>
          <a:lstStyle/>
          <a:p>
            <a:pPr algn="ctr"/>
            <a:r>
              <a:rPr lang="en-CA" sz="3200" spc="300" dirty="0"/>
              <a:t>GINOOGAMING FIRST NATION</a:t>
            </a:r>
            <a:r>
              <a:rPr lang="en-CA" sz="1600" dirty="0"/>
              <a:t/>
            </a:r>
            <a:br>
              <a:rPr lang="en-CA" sz="1600" dirty="0"/>
            </a:br>
            <a:r>
              <a:rPr lang="en-CA" sz="1600" dirty="0"/>
              <a:t/>
            </a:r>
            <a:br>
              <a:rPr lang="en-CA" sz="1600" dirty="0"/>
            </a:br>
            <a:endParaRPr lang="en-CA" sz="1600" b="1" dirty="0">
              <a:solidFill>
                <a:schemeClr val="accent5">
                  <a:lumMod val="50000"/>
                </a:schemeClr>
              </a:solidFill>
            </a:endParaRPr>
          </a:p>
        </p:txBody>
      </p:sp>
      <p:sp>
        <p:nvSpPr>
          <p:cNvPr id="2" name="TextBox 1">
            <a:extLst>
              <a:ext uri="{FF2B5EF4-FFF2-40B4-BE49-F238E27FC236}">
                <a16:creationId xmlns:a16="http://schemas.microsoft.com/office/drawing/2014/main" xmlns="" id="{BF6377E0-5EA6-44B7-A5BF-65B12856E695}"/>
              </a:ext>
            </a:extLst>
          </p:cNvPr>
          <p:cNvSpPr txBox="1"/>
          <p:nvPr/>
        </p:nvSpPr>
        <p:spPr>
          <a:xfrm>
            <a:off x="83005" y="1629776"/>
            <a:ext cx="5655554" cy="1200329"/>
          </a:xfrm>
          <a:prstGeom prst="rect">
            <a:avLst/>
          </a:prstGeom>
          <a:noFill/>
        </p:spPr>
        <p:txBody>
          <a:bodyPr wrap="square" rtlCol="0">
            <a:spAutoFit/>
          </a:bodyPr>
          <a:lstStyle/>
          <a:p>
            <a:r>
              <a:rPr lang="en-CA" sz="4400" b="1" dirty="0">
                <a:solidFill>
                  <a:srgbClr val="788A38"/>
                </a:solidFill>
              </a:rPr>
              <a:t>SESSION 2:</a:t>
            </a:r>
            <a:r>
              <a:rPr lang="en-CA" sz="2800" b="1" dirty="0"/>
              <a:t/>
            </a:r>
            <a:br>
              <a:rPr lang="en-CA" sz="2800" b="1" dirty="0"/>
            </a:br>
            <a:r>
              <a:rPr lang="en-CA" sz="2800" b="1" dirty="0">
                <a:solidFill>
                  <a:srgbClr val="F26522"/>
                </a:solidFill>
              </a:rPr>
              <a:t>The Hardrock Project</a:t>
            </a:r>
            <a:endParaRPr lang="en-CA" sz="2200" b="1" dirty="0">
              <a:solidFill>
                <a:srgbClr val="F26522"/>
              </a:solidFill>
            </a:endParaRPr>
          </a:p>
        </p:txBody>
      </p:sp>
      <p:sp>
        <p:nvSpPr>
          <p:cNvPr id="4" name="TextBox 3">
            <a:extLst>
              <a:ext uri="{FF2B5EF4-FFF2-40B4-BE49-F238E27FC236}">
                <a16:creationId xmlns:a16="http://schemas.microsoft.com/office/drawing/2014/main" xmlns="" id="{75EA8B3C-4476-4A09-89C1-045906A1E23C}"/>
              </a:ext>
            </a:extLst>
          </p:cNvPr>
          <p:cNvSpPr txBox="1"/>
          <p:nvPr/>
        </p:nvSpPr>
        <p:spPr>
          <a:xfrm>
            <a:off x="4448541" y="1352497"/>
            <a:ext cx="4695459" cy="12741950"/>
          </a:xfrm>
          <a:prstGeom prst="rect">
            <a:avLst/>
          </a:prstGeom>
          <a:noFill/>
        </p:spPr>
        <p:txBody>
          <a:bodyPr wrap="square" rtlCol="0">
            <a:spAutoFit/>
          </a:bodyPr>
          <a:lstStyle/>
          <a:p>
            <a:pPr algn="r"/>
            <a:r>
              <a:rPr lang="en-CA" sz="3200" b="1" u="sng" dirty="0">
                <a:solidFill>
                  <a:schemeClr val="bg1"/>
                </a:solidFill>
              </a:rPr>
              <a:t>Session Details</a:t>
            </a:r>
          </a:p>
          <a:p>
            <a:pPr algn="r"/>
            <a:r>
              <a:rPr lang="en-CA" b="1" dirty="0">
                <a:solidFill>
                  <a:schemeClr val="bg1"/>
                </a:solidFill>
              </a:rPr>
              <a:t>This session will provide an overview of the details of the project plan. What is planned? How is it going to look? How can we expect the landscape in the project area to be impacted?</a:t>
            </a:r>
          </a:p>
          <a:p>
            <a:pPr algn="r"/>
            <a:endParaRPr lang="en-CA" dirty="0"/>
          </a:p>
          <a:p>
            <a:endParaRPr lang="en-US" sz="2200" i="1" dirty="0"/>
          </a:p>
          <a:p>
            <a:endParaRPr lang="en-US" sz="2200" i="1" dirty="0"/>
          </a:p>
          <a:p>
            <a:endParaRPr lang="en-US" sz="2200" i="1" dirty="0"/>
          </a:p>
          <a:p>
            <a:endParaRPr lang="en-US" sz="2200" i="1" dirty="0"/>
          </a:p>
          <a:p>
            <a:endParaRPr lang="en-US" sz="2200" i="1" dirty="0"/>
          </a:p>
          <a:p>
            <a:endParaRPr lang="en-US" sz="2200" i="1" dirty="0"/>
          </a:p>
          <a:p>
            <a:endParaRPr lang="en-US" sz="2200" i="1" dirty="0"/>
          </a:p>
          <a:p>
            <a:pPr algn="r"/>
            <a:r>
              <a:rPr lang="en-US" sz="2000" b="1" dirty="0">
                <a:solidFill>
                  <a:schemeClr val="bg1"/>
                </a:solidFill>
              </a:rPr>
              <a:t>ATTEND EACH EVENT FOR MORE CHANCES TO WIN THE GRAND PRIZE DRAWN ON </a:t>
            </a:r>
            <a:r>
              <a:rPr lang="en-US" sz="2000" b="1" u="sng" dirty="0">
                <a:solidFill>
                  <a:schemeClr val="bg1"/>
                </a:solidFill>
              </a:rPr>
              <a:t>NOVEMBER 7</a:t>
            </a:r>
            <a:r>
              <a:rPr lang="en-US" sz="2000" b="1" u="sng" baseline="30000" dirty="0">
                <a:solidFill>
                  <a:schemeClr val="bg1"/>
                </a:solidFill>
              </a:rPr>
              <a:t>th</a:t>
            </a:r>
            <a:r>
              <a:rPr lang="en-US" sz="2000" b="1" u="sng" dirty="0">
                <a:solidFill>
                  <a:schemeClr val="bg1"/>
                </a:solidFill>
              </a:rPr>
              <a:t> </a:t>
            </a:r>
          </a:p>
          <a:p>
            <a:pPr algn="r"/>
            <a:r>
              <a:rPr lang="en-CA" dirty="0"/>
              <a:t> </a:t>
            </a:r>
          </a:p>
          <a:p>
            <a:pPr algn="r"/>
            <a:r>
              <a:rPr lang="en-CA" dirty="0"/>
              <a:t> </a:t>
            </a:r>
          </a:p>
          <a:p>
            <a:pPr algn="r"/>
            <a:r>
              <a:rPr lang="en-CA" dirty="0"/>
              <a:t> </a:t>
            </a:r>
          </a:p>
          <a:p>
            <a:pPr algn="r"/>
            <a:r>
              <a:rPr lang="en-CA" dirty="0"/>
              <a:t> </a:t>
            </a:r>
          </a:p>
          <a:p>
            <a:pPr algn="r"/>
            <a:r>
              <a:rPr lang="en-CA" dirty="0"/>
              <a:t> </a:t>
            </a:r>
          </a:p>
          <a:p>
            <a:pPr algn="r"/>
            <a:r>
              <a:rPr lang="en-CA" dirty="0"/>
              <a:t> </a:t>
            </a:r>
          </a:p>
          <a:p>
            <a:pPr algn="r"/>
            <a:endParaRPr lang="en-CA" dirty="0"/>
          </a:p>
          <a:p>
            <a:pPr algn="r"/>
            <a:endParaRPr lang="en-CA" dirty="0"/>
          </a:p>
          <a:p>
            <a:pPr algn="r"/>
            <a:r>
              <a:rPr lang="en-CA" dirty="0"/>
              <a:t> </a:t>
            </a:r>
          </a:p>
          <a:p>
            <a:pPr algn="r"/>
            <a:r>
              <a:rPr lang="en-CA" dirty="0"/>
              <a:t> </a:t>
            </a:r>
          </a:p>
          <a:p>
            <a:pPr algn="r"/>
            <a:endParaRPr lang="en-CA" dirty="0"/>
          </a:p>
          <a:p>
            <a:pPr algn="r"/>
            <a:r>
              <a:rPr lang="en-CA" dirty="0"/>
              <a:t> </a:t>
            </a:r>
          </a:p>
          <a:p>
            <a:pPr algn="r"/>
            <a:r>
              <a:rPr lang="en-CA" dirty="0"/>
              <a:t> </a:t>
            </a:r>
          </a:p>
          <a:p>
            <a:pPr algn="r"/>
            <a:endParaRPr lang="en-CA" dirty="0"/>
          </a:p>
          <a:p>
            <a:pPr algn="r"/>
            <a:r>
              <a:rPr lang="en-CA" dirty="0"/>
              <a:t> </a:t>
            </a:r>
          </a:p>
          <a:p>
            <a:pPr algn="r"/>
            <a:r>
              <a:rPr lang="en-CA" dirty="0"/>
              <a:t> </a:t>
            </a:r>
          </a:p>
          <a:p>
            <a:pPr algn="r"/>
            <a:endParaRPr lang="en-CA" dirty="0"/>
          </a:p>
          <a:p>
            <a:pPr algn="r"/>
            <a:r>
              <a:rPr lang="en-CA" dirty="0"/>
              <a:t> </a:t>
            </a:r>
          </a:p>
          <a:p>
            <a:pPr algn="r"/>
            <a:endParaRPr lang="en-CA" dirty="0"/>
          </a:p>
          <a:p>
            <a:pPr algn="r"/>
            <a:r>
              <a:rPr lang="en-CA" dirty="0"/>
              <a:t> </a:t>
            </a:r>
          </a:p>
          <a:p>
            <a:pPr algn="r"/>
            <a:r>
              <a:rPr lang="en-CA" dirty="0"/>
              <a:t> </a:t>
            </a:r>
          </a:p>
          <a:p>
            <a:pPr algn="r"/>
            <a:r>
              <a:rPr lang="en-CA" dirty="0"/>
              <a:t> </a:t>
            </a:r>
          </a:p>
          <a:p>
            <a:pPr algn="r"/>
            <a:r>
              <a:rPr lang="en-CA" dirty="0"/>
              <a:t> </a:t>
            </a:r>
          </a:p>
          <a:p>
            <a:pPr algn="r"/>
            <a:r>
              <a:rPr lang="en-CA" dirty="0"/>
              <a:t> </a:t>
            </a:r>
          </a:p>
          <a:p>
            <a:pPr algn="r"/>
            <a:endParaRPr lang="en-CA" dirty="0"/>
          </a:p>
          <a:p>
            <a:pPr algn="r"/>
            <a:r>
              <a:rPr lang="en-CA" dirty="0"/>
              <a:t> </a:t>
            </a:r>
          </a:p>
          <a:p>
            <a:pPr algn="r"/>
            <a:r>
              <a:rPr lang="en-CA" dirty="0"/>
              <a:t> </a:t>
            </a:r>
          </a:p>
        </p:txBody>
      </p:sp>
      <p:sp>
        <p:nvSpPr>
          <p:cNvPr id="3" name="TextBox 2">
            <a:extLst>
              <a:ext uri="{FF2B5EF4-FFF2-40B4-BE49-F238E27FC236}">
                <a16:creationId xmlns:a16="http://schemas.microsoft.com/office/drawing/2014/main" xmlns="" id="{C5E9332F-5436-4711-A332-6BB51617AC79}"/>
              </a:ext>
            </a:extLst>
          </p:cNvPr>
          <p:cNvSpPr txBox="1"/>
          <p:nvPr/>
        </p:nvSpPr>
        <p:spPr>
          <a:xfrm>
            <a:off x="83005" y="2903490"/>
            <a:ext cx="4035989" cy="2862322"/>
          </a:xfrm>
          <a:prstGeom prst="rect">
            <a:avLst/>
          </a:prstGeom>
          <a:noFill/>
        </p:spPr>
        <p:txBody>
          <a:bodyPr wrap="square" rtlCol="0">
            <a:spAutoFit/>
          </a:bodyPr>
          <a:lstStyle/>
          <a:p>
            <a:r>
              <a:rPr lang="en-US" b="1" dirty="0"/>
              <a:t>Tuesday  October 24</a:t>
            </a:r>
            <a:r>
              <a:rPr lang="en-US" b="1" baseline="30000" dirty="0"/>
              <a:t>th</a:t>
            </a:r>
            <a:r>
              <a:rPr lang="en-US" b="1" dirty="0"/>
              <a:t>, 2017 </a:t>
            </a:r>
          </a:p>
          <a:p>
            <a:r>
              <a:rPr lang="en-US" b="1" dirty="0"/>
              <a:t>from 4:00 to 7:00pm </a:t>
            </a:r>
          </a:p>
          <a:p>
            <a:endParaRPr lang="en-US" b="1" dirty="0"/>
          </a:p>
          <a:p>
            <a:r>
              <a:rPr lang="en-US" b="1" dirty="0"/>
              <a:t>LOCATION: GINOOGAMING </a:t>
            </a:r>
          </a:p>
          <a:p>
            <a:r>
              <a:rPr lang="en-US" b="1" dirty="0"/>
              <a:t>TRAINING CENTRE</a:t>
            </a:r>
          </a:p>
          <a:p>
            <a:endParaRPr lang="en-US" b="1" dirty="0"/>
          </a:p>
          <a:p>
            <a:r>
              <a:rPr lang="en-US" b="1" i="1" dirty="0"/>
              <a:t>BBQ with Greenstone Gold Mine </a:t>
            </a:r>
          </a:p>
          <a:p>
            <a:r>
              <a:rPr lang="en-US" b="1" i="1" dirty="0"/>
              <a:t>from 4:00 to 7:00pm</a:t>
            </a:r>
          </a:p>
          <a:p>
            <a:endParaRPr lang="en-US" b="1" i="1" dirty="0"/>
          </a:p>
          <a:p>
            <a:endParaRPr lang="en-US" b="1" dirty="0"/>
          </a:p>
        </p:txBody>
      </p:sp>
      <p:pic>
        <p:nvPicPr>
          <p:cNvPr id="10" name="Picture 9">
            <a:extLst>
              <a:ext uri="{FF2B5EF4-FFF2-40B4-BE49-F238E27FC236}">
                <a16:creationId xmlns:a16="http://schemas.microsoft.com/office/drawing/2014/main" xmlns="" id="{9C407471-1E7E-4769-9144-4CD75D5A3B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6089" y="3204594"/>
            <a:ext cx="3699187" cy="2064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2494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0C81AAE2A874484BB6DD6F5128AF5" ma:contentTypeVersion="5" ma:contentTypeDescription="Create a new document." ma:contentTypeScope="" ma:versionID="7bd4fd2b9ac3de2a5e1c6cde167c8cba">
  <xsd:schema xmlns:xsd="http://www.w3.org/2001/XMLSchema" xmlns:xs="http://www.w3.org/2001/XMLSchema" xmlns:p="http://schemas.microsoft.com/office/2006/metadata/properties" xmlns:ns2="fe251fa2-eea2-4d20-ae8a-15573f21d1c2" targetNamespace="http://schemas.microsoft.com/office/2006/metadata/properties" ma:root="true" ma:fieldsID="cb2e24abf3016690ede5d52c79dd237d" ns2:_="">
    <xsd:import namespace="fe251fa2-eea2-4d20-ae8a-15573f21d1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51fa2-eea2-4d20-ae8a-15573f21d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95945-4982-4528-8411-CADE1BAE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51fa2-eea2-4d20-ae8a-15573f21d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1FD096-666F-4E94-AAB2-1CB36E06CA6F}">
  <ds:schemaRefs>
    <ds:schemaRef ds:uri="http://purl.org/dc/elements/1.1/"/>
    <ds:schemaRef ds:uri="http://schemas.microsoft.com/office/2006/metadata/properties"/>
    <ds:schemaRef ds:uri="http://purl.org/dc/terms/"/>
    <ds:schemaRef ds:uri="fe251fa2-eea2-4d20-ae8a-15573f21d1c2"/>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382F29F-F155-48EF-AAE0-80B3FF088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195</TotalTime>
  <Words>105</Words>
  <Application>Microsoft Office PowerPoint</Application>
  <PresentationFormat>Letter Paper (8.5x11 in)</PresentationFormat>
  <Paragraphs>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Prior</dc:creator>
  <cp:lastModifiedBy>Erin Symington-Armstrong</cp:lastModifiedBy>
  <cp:revision>12</cp:revision>
  <cp:lastPrinted>2017-10-12T14:11:24Z</cp:lastPrinted>
  <dcterms:created xsi:type="dcterms:W3CDTF">2017-10-11T17:41:08Z</dcterms:created>
  <dcterms:modified xsi:type="dcterms:W3CDTF">2017-10-12T19:48:31Z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0x0101002FA0C81AAE2A874484BB6DD6F5128AF5</vt:lpwstr>
  </property>
</Properties>
</file>