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letter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522"/>
    <a:srgbClr val="788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116" y="10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Duncan" userId="6480be24-cf77-4943-abb1-08298724bbca" providerId="ADAL" clId="{CA381088-86D1-4097-B6E2-0D67849BEA72}"/>
    <pc:docChg chg="undo custSel modSld">
      <pc:chgData name="Jennifer Duncan" userId="6480be24-cf77-4943-abb1-08298724bbca" providerId="ADAL" clId="{CA381088-86D1-4097-B6E2-0D67849BEA72}" dt="2017-10-12T15:08:09.541" v="835" actId="20577"/>
      <pc:docMkLst>
        <pc:docMk/>
      </pc:docMkLst>
      <pc:sldChg chg="addSp delSp modSp">
        <pc:chgData name="Jennifer Duncan" userId="6480be24-cf77-4943-abb1-08298724bbca" providerId="ADAL" clId="{CA381088-86D1-4097-B6E2-0D67849BEA72}" dt="2017-10-12T15:08:09.541" v="835" actId="20577"/>
        <pc:sldMkLst>
          <pc:docMk/>
          <pc:sldMk cId="4182494446" sldId="256"/>
        </pc:sldMkLst>
        <pc:spChg chg="mod">
          <ac:chgData name="Jennifer Duncan" userId="6480be24-cf77-4943-abb1-08298724bbca" providerId="ADAL" clId="{CA381088-86D1-4097-B6E2-0D67849BEA72}" dt="2017-10-12T15:01:49.436" v="652" actId="1076"/>
          <ac:spMkLst>
            <pc:docMk/>
            <pc:sldMk cId="4182494446" sldId="256"/>
            <ac:spMk id="2" creationId="{BF6377E0-5EA6-44B7-A5BF-65B12856E695}"/>
          </ac:spMkLst>
        </pc:spChg>
        <pc:spChg chg="add mod">
          <ac:chgData name="Jennifer Duncan" userId="6480be24-cf77-4943-abb1-08298724bbca" providerId="ADAL" clId="{CA381088-86D1-4097-B6E2-0D67849BEA72}" dt="2017-10-12T15:02:29.823" v="660" actId="20577"/>
          <ac:spMkLst>
            <pc:docMk/>
            <pc:sldMk cId="4182494446" sldId="256"/>
            <ac:spMk id="3" creationId="{C5E9332F-5436-4711-A332-6BB51617AC79}"/>
          </ac:spMkLst>
        </pc:spChg>
        <pc:spChg chg="mod">
          <ac:chgData name="Jennifer Duncan" userId="6480be24-cf77-4943-abb1-08298724bbca" providerId="ADAL" clId="{CA381088-86D1-4097-B6E2-0D67849BEA72}" dt="2017-10-12T15:08:09.541" v="835" actId="20577"/>
          <ac:spMkLst>
            <pc:docMk/>
            <pc:sldMk cId="4182494446" sldId="256"/>
            <ac:spMk id="4" creationId="{75EA8B3C-4476-4A09-89C1-045906A1E23C}"/>
          </ac:spMkLst>
        </pc:spChg>
        <pc:picChg chg="add del mod">
          <ac:chgData name="Jennifer Duncan" userId="6480be24-cf77-4943-abb1-08298724bbca" providerId="ADAL" clId="{CA381088-86D1-4097-B6E2-0D67849BEA72}" dt="2017-10-12T14:35:34.564" v="632" actId="478"/>
          <ac:picMkLst>
            <pc:docMk/>
            <pc:sldMk cId="4182494446" sldId="256"/>
            <ac:picMk id="6" creationId="{F9323651-E82B-49DA-865E-A7C7AC8174B3}"/>
          </ac:picMkLst>
        </pc:picChg>
        <pc:picChg chg="add mod">
          <ac:chgData name="Jennifer Duncan" userId="6480be24-cf77-4943-abb1-08298724bbca" providerId="ADAL" clId="{CA381088-86D1-4097-B6E2-0D67849BEA72}" dt="2017-10-12T15:00:59.596" v="638" actId="1076"/>
          <ac:picMkLst>
            <pc:docMk/>
            <pc:sldMk cId="4182494446" sldId="256"/>
            <ac:picMk id="10" creationId="{9C407471-1E7E-4769-9144-4CD75D5A3B1A}"/>
          </ac:picMkLst>
        </pc:picChg>
      </pc:sldChg>
    </pc:docChg>
  </pc:docChgLst>
  <pc:docChgLst>
    <pc:chgData name="Jennifer Duncan" userId="6480be24-cf77-4943-abb1-08298724bbca" providerId="ADAL" clId="{08C2CDE0-623E-4DAF-B68E-54F78F16C577}"/>
    <pc:docChg chg="modSld">
      <pc:chgData name="Jennifer Duncan" userId="6480be24-cf77-4943-abb1-08298724bbca" providerId="ADAL" clId="{08C2CDE0-623E-4DAF-B68E-54F78F16C577}" dt="2017-10-12T16:11:52.824" v="15" actId="20577"/>
      <pc:docMkLst>
        <pc:docMk/>
      </pc:docMkLst>
      <pc:sldChg chg="modSp">
        <pc:chgData name="Jennifer Duncan" userId="6480be24-cf77-4943-abb1-08298724bbca" providerId="ADAL" clId="{08C2CDE0-623E-4DAF-B68E-54F78F16C577}" dt="2017-10-12T16:11:52.824" v="15" actId="20577"/>
        <pc:sldMkLst>
          <pc:docMk/>
          <pc:sldMk cId="4182494446" sldId="256"/>
        </pc:sldMkLst>
        <pc:spChg chg="mod">
          <ac:chgData name="Jennifer Duncan" userId="6480be24-cf77-4943-abb1-08298724bbca" providerId="ADAL" clId="{08C2CDE0-623E-4DAF-B68E-54F78F16C577}" dt="2017-10-12T16:09:56.369" v="11" actId="20577"/>
          <ac:spMkLst>
            <pc:docMk/>
            <pc:sldMk cId="4182494446" sldId="256"/>
            <ac:spMk id="4" creationId="{75EA8B3C-4476-4A09-89C1-045906A1E23C}"/>
          </ac:spMkLst>
        </pc:spChg>
        <pc:spChg chg="mod">
          <ac:chgData name="Jennifer Duncan" userId="6480be24-cf77-4943-abb1-08298724bbca" providerId="ADAL" clId="{08C2CDE0-623E-4DAF-B68E-54F78F16C577}" dt="2017-10-12T16:11:52.824" v="15" actId="20577"/>
          <ac:spMkLst>
            <pc:docMk/>
            <pc:sldMk cId="4182494446" sldId="256"/>
            <ac:spMk id="23" creationId="{129F69D2-74E4-4852-AF7F-74767226CA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656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68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562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355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00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86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988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00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709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02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1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A7D5-5C48-4E4E-8CF8-BD5EB7D0E477}" type="datetimeFigureOut">
              <a:rPr lang="en-CA" smtClean="0"/>
              <a:t>2017-10-12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127D-138D-4BAB-AAD9-8B9BCCBD64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7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92AD57E-3D64-4769-A58E-F4ED8E2E02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03"/>
            <a:ext cx="431321" cy="11006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F37B18F-C9F4-49C8-91DF-67F609F72F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5" y="-24577"/>
            <a:ext cx="1633100" cy="1566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F064CB-6ADE-4B2E-B2CC-CB414CFA4A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449" y="262975"/>
            <a:ext cx="618082" cy="1035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F5B0CC-5FEC-44CD-BFC3-DAA2B8E38E1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1"/>
          <a:stretch/>
        </p:blipFill>
        <p:spPr>
          <a:xfrm>
            <a:off x="2871670" y="1089893"/>
            <a:ext cx="6272330" cy="57681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9E70525C-7C53-41BC-95E2-45F2E2A2D4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/>
          <a:stretch/>
        </p:blipFill>
        <p:spPr>
          <a:xfrm>
            <a:off x="0" y="1118842"/>
            <a:ext cx="1103233" cy="4684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979A5B-066F-4EB4-BF9C-A8B0D1F084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53" y="1184717"/>
            <a:ext cx="1744169" cy="41980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C0A0D8D-6543-4847-9840-6F212DB4E19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4"/>
          <a:stretch/>
        </p:blipFill>
        <p:spPr>
          <a:xfrm rot="274134">
            <a:off x="3358162" y="2600500"/>
            <a:ext cx="918940" cy="434103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B7DDF12-8088-4AAA-B2FA-2557C503EEE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80" y="5577482"/>
            <a:ext cx="1471253" cy="10139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38C0956-3BE5-48E4-86B6-9E6A48EB33E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/>
          <a:stretch/>
        </p:blipFill>
        <p:spPr>
          <a:xfrm>
            <a:off x="83005" y="-9304"/>
            <a:ext cx="2510526" cy="152847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29F69D2-74E4-4852-AF7F-74767226CA4A}"/>
              </a:ext>
            </a:extLst>
          </p:cNvPr>
          <p:cNvSpPr txBox="1"/>
          <p:nvPr/>
        </p:nvSpPr>
        <p:spPr>
          <a:xfrm>
            <a:off x="2593531" y="275279"/>
            <a:ext cx="65504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spc="300" dirty="0"/>
              <a:t>GINOOGAMING </a:t>
            </a:r>
            <a:r>
              <a:rPr lang="en-CA" sz="3200" spc="300"/>
              <a:t>FIRST NATION</a:t>
            </a:r>
            <a:r>
              <a:rPr lang="en-CA" sz="1600" dirty="0"/>
              <a:t/>
            </a:r>
            <a:br>
              <a:rPr lang="en-CA" sz="1600" dirty="0"/>
            </a:br>
            <a:r>
              <a:rPr lang="en-CA" sz="1600" dirty="0"/>
              <a:t/>
            </a:r>
            <a:br>
              <a:rPr lang="en-CA" sz="1600" dirty="0"/>
            </a:br>
            <a:endParaRPr lang="en-CA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F6377E0-5EA6-44B7-A5BF-65B12856E695}"/>
              </a:ext>
            </a:extLst>
          </p:cNvPr>
          <p:cNvSpPr txBox="1"/>
          <p:nvPr/>
        </p:nvSpPr>
        <p:spPr>
          <a:xfrm>
            <a:off x="83005" y="1629776"/>
            <a:ext cx="565555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rgbClr val="788A38"/>
                </a:solidFill>
              </a:rPr>
              <a:t>SESSION 1:</a:t>
            </a: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200" b="1" dirty="0">
                <a:solidFill>
                  <a:srgbClr val="F26522"/>
                </a:solidFill>
              </a:rPr>
              <a:t>ENVIRONMENTAL ASSESSMENT 101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EA8B3C-4476-4A09-89C1-045906A1E23C}"/>
              </a:ext>
            </a:extLst>
          </p:cNvPr>
          <p:cNvSpPr txBox="1"/>
          <p:nvPr/>
        </p:nvSpPr>
        <p:spPr>
          <a:xfrm>
            <a:off x="4448541" y="1352497"/>
            <a:ext cx="4695459" cy="1323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3200" b="1" u="sng" dirty="0">
                <a:solidFill>
                  <a:schemeClr val="bg1"/>
                </a:solidFill>
              </a:rPr>
              <a:t>Session Details</a:t>
            </a:r>
          </a:p>
          <a:p>
            <a:pPr algn="r"/>
            <a:r>
              <a:rPr lang="en-CA" b="1" dirty="0">
                <a:solidFill>
                  <a:schemeClr val="bg1"/>
                </a:solidFill>
              </a:rPr>
              <a:t>Topics of discussion will include; the plan for the engagement sessions, why it’s important to receive input from the community, what an EA is and what is happening in the region.</a:t>
            </a:r>
          </a:p>
          <a:p>
            <a:pPr algn="ctr"/>
            <a:r>
              <a:rPr lang="en-CA" sz="1000" dirty="0">
                <a:solidFill>
                  <a:schemeClr val="bg1"/>
                </a:solidFill>
              </a:rPr>
              <a:t>Greenstone Gold’s Hardrock Mine and </a:t>
            </a:r>
            <a:r>
              <a:rPr lang="en-CA" sz="1000" dirty="0" err="1">
                <a:solidFill>
                  <a:schemeClr val="bg1"/>
                </a:solidFill>
              </a:rPr>
              <a:t>Noront’s</a:t>
            </a:r>
            <a:r>
              <a:rPr lang="en-CA" sz="1000" dirty="0">
                <a:solidFill>
                  <a:schemeClr val="bg1"/>
                </a:solidFill>
              </a:rPr>
              <a:t> Eagle’s Nest Project will be discussed.</a:t>
            </a:r>
            <a:endParaRPr lang="en-CA" dirty="0">
              <a:solidFill>
                <a:schemeClr val="bg1"/>
              </a:solidFill>
            </a:endParaRPr>
          </a:p>
          <a:p>
            <a:pPr algn="r"/>
            <a:endParaRPr lang="en-CA" dirty="0"/>
          </a:p>
          <a:p>
            <a:pPr algn="r"/>
            <a:endParaRPr lang="en-CA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i="1" dirty="0"/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ATTEND EACH EVENT FOR MORE CHANCES TO WIN THE GRAND PRIZE DRAWN ON </a:t>
            </a:r>
            <a:r>
              <a:rPr lang="en-US" sz="2000" b="1" u="sng" dirty="0">
                <a:solidFill>
                  <a:schemeClr val="bg1"/>
                </a:solidFill>
              </a:rPr>
              <a:t>NOVEMBER 7</a:t>
            </a:r>
            <a:r>
              <a:rPr lang="en-US" sz="2000" b="1" u="sng" baseline="30000" dirty="0">
                <a:solidFill>
                  <a:schemeClr val="bg1"/>
                </a:solidFill>
              </a:rPr>
              <a:t>th</a:t>
            </a:r>
            <a:r>
              <a:rPr lang="en-US" sz="2000" b="1" u="sng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  <a:p>
            <a:pPr algn="r"/>
            <a:endParaRPr lang="en-CA" dirty="0"/>
          </a:p>
          <a:p>
            <a:pPr algn="r"/>
            <a:r>
              <a:rPr lang="en-CA" dirty="0"/>
              <a:t> </a:t>
            </a:r>
          </a:p>
          <a:p>
            <a:pPr algn="r"/>
            <a:r>
              <a:rPr lang="en-CA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5E9332F-5436-4711-A332-6BB51617AC79}"/>
              </a:ext>
            </a:extLst>
          </p:cNvPr>
          <p:cNvSpPr txBox="1"/>
          <p:nvPr/>
        </p:nvSpPr>
        <p:spPr>
          <a:xfrm>
            <a:off x="83004" y="2666027"/>
            <a:ext cx="40359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Monday October 23</a:t>
            </a:r>
            <a:r>
              <a:rPr lang="en-US" b="1" baseline="30000" dirty="0"/>
              <a:t>rd</a:t>
            </a:r>
            <a:r>
              <a:rPr lang="en-US" b="1" dirty="0"/>
              <a:t>, 2017 </a:t>
            </a:r>
          </a:p>
          <a:p>
            <a:r>
              <a:rPr lang="en-US" b="1" dirty="0"/>
              <a:t>from 5:00 to 8:00pm </a:t>
            </a:r>
          </a:p>
          <a:p>
            <a:endParaRPr lang="en-US" b="1" dirty="0"/>
          </a:p>
          <a:p>
            <a:r>
              <a:rPr lang="en-US" b="1" dirty="0"/>
              <a:t>LOCATION: GINOOGAMING </a:t>
            </a:r>
          </a:p>
          <a:p>
            <a:r>
              <a:rPr lang="en-US" b="1" dirty="0"/>
              <a:t>TRAINING CENTRE</a:t>
            </a:r>
          </a:p>
          <a:p>
            <a:endParaRPr lang="en-US" b="1" dirty="0"/>
          </a:p>
          <a:p>
            <a:r>
              <a:rPr lang="en-US" b="1" i="1" dirty="0"/>
              <a:t>Feast at 5:00pm </a:t>
            </a:r>
          </a:p>
          <a:p>
            <a:r>
              <a:rPr lang="en-US" b="1" i="1" dirty="0"/>
              <a:t>Presentation and Discussion 6:00pm</a:t>
            </a:r>
          </a:p>
          <a:p>
            <a:r>
              <a:rPr lang="en-US" b="1" i="1" dirty="0"/>
              <a:t>Door Prize Draw at 8:00pm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C407471-1E7E-4769-9144-4CD75D5A3B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16" y="3344565"/>
            <a:ext cx="3154260" cy="20891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8249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0C81AAE2A874484BB6DD6F5128AF5" ma:contentTypeVersion="5" ma:contentTypeDescription="Create a new document." ma:contentTypeScope="" ma:versionID="7bd4fd2b9ac3de2a5e1c6cde167c8cba">
  <xsd:schema xmlns:xsd="http://www.w3.org/2001/XMLSchema" xmlns:xs="http://www.w3.org/2001/XMLSchema" xmlns:p="http://schemas.microsoft.com/office/2006/metadata/properties" xmlns:ns2="fe251fa2-eea2-4d20-ae8a-15573f21d1c2" targetNamespace="http://schemas.microsoft.com/office/2006/metadata/properties" ma:root="true" ma:fieldsID="cb2e24abf3016690ede5d52c79dd237d" ns2:_="">
    <xsd:import namespace="fe251fa2-eea2-4d20-ae8a-15573f21d1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51fa2-eea2-4d20-ae8a-15573f21d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82F29F-F155-48EF-AAE0-80B3FF088C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95945-4982-4528-8411-CADE1BAE5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251fa2-eea2-4d20-ae8a-15573f21d1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1FD096-666F-4E94-AAB2-1CB36E06CA6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e251fa2-eea2-4d20-ae8a-15573f21d1c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117</Words>
  <Application>Microsoft Office PowerPoint</Application>
  <PresentationFormat>Letter Paper (8.5x11 in)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Prior</dc:creator>
  <cp:lastModifiedBy>Erin Symington-Armstrong</cp:lastModifiedBy>
  <cp:revision>11</cp:revision>
  <cp:lastPrinted>2017-10-12T14:11:24Z</cp:lastPrinted>
  <dcterms:created xsi:type="dcterms:W3CDTF">2017-10-11T17:41:08Z</dcterms:created>
  <dcterms:modified xsi:type="dcterms:W3CDTF">2017-10-12T19:48:11Z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0x0101002FA0C81AAE2A874484BB6DD6F5128AF5</vt:lpwstr>
  </property>
</Properties>
</file>